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2" r:id="rId5"/>
    <p:sldId id="289" r:id="rId6"/>
    <p:sldId id="283" r:id="rId7"/>
    <p:sldId id="295" r:id="rId8"/>
    <p:sldId id="287" r:id="rId9"/>
    <p:sldId id="288" r:id="rId10"/>
    <p:sldId id="290" r:id="rId11"/>
    <p:sldId id="256" r:id="rId12"/>
    <p:sldId id="291" r:id="rId13"/>
    <p:sldId id="292" r:id="rId14"/>
    <p:sldId id="296" r:id="rId15"/>
    <p:sldId id="293" r:id="rId16"/>
    <p:sldId id="294" r:id="rId17"/>
    <p:sldId id="266" r:id="rId18"/>
    <p:sldId id="297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B43C83"/>
    <a:srgbClr val="F0C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85D45C-1B34-449F-8467-9F03B382F4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6532B-CDEC-468B-8810-B2682CD5D7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84AED-CA33-425A-9564-7CBDCAAC9D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EAC38-309B-4B42-AA17-167B9C9BAD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BCEB3-0DBA-4249-BC28-10FA98F0C3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7472B-5DF1-452A-99D1-A0BE958B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96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CBF18-7A8C-43A7-87D8-880529E014FC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7CC2-B168-4B59-BFC2-81BF596E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unplug the charger after charging period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7CC2-B168-4B59-BFC2-81BF596EA2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8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4A875E-669A-4E8C-AFC1-4C03FFB0B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730" y="5042765"/>
            <a:ext cx="1790540" cy="1790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22A07-4E72-4947-A693-35DC2FD8C2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02D2-279C-45E8-B472-54588532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9007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B349-00C4-47D9-9B86-7A87D86D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8940880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7650-ACCF-4030-B5BE-4CB84B6E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01DB93F-BE14-44D2-9F1A-92B750848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388"/>
            <a:ext cx="12192000" cy="613611"/>
          </a:xfrm>
          <a:prstGeom prst="rect">
            <a:avLst/>
          </a:prstGeom>
        </p:spPr>
      </p:pic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58C86E6C-030E-4984-9822-280BD4EC0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39" y="6429989"/>
            <a:ext cx="268224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358E-369E-4A4C-9D43-8A66E8C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4708-6AFC-4715-85F7-A2984067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4D122-A954-4A7A-8B9E-8F6CDD9230A5}" type="datetime3">
              <a:rPr lang="en-US" smtClean="0"/>
              <a:t>24 April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05D-F6A1-4DC3-A9FB-2CDC0DC0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358-338C-4890-9929-8F45923F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12824-4C6F-4FAB-A1E9-2F0270E15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17758-56A7-4414-BDBB-E51B5DBF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19356"/>
            <a:ext cx="10515600" cy="4196434"/>
          </a:xfrm>
        </p:spPr>
        <p:txBody>
          <a:bodyPr/>
          <a:lstStyle>
            <a:lvl1pPr>
              <a:defRPr>
                <a:latin typeface="Verlag Book" pitchFamily="50" charset="0"/>
              </a:defRPr>
            </a:lvl1pPr>
            <a:lvl2pPr>
              <a:defRPr>
                <a:latin typeface="Verlag Book" pitchFamily="50" charset="0"/>
              </a:defRPr>
            </a:lvl2pPr>
            <a:lvl3pPr>
              <a:defRPr>
                <a:latin typeface="Verlag Book" pitchFamily="50" charset="0"/>
              </a:defRPr>
            </a:lvl3pPr>
            <a:lvl4pPr>
              <a:defRPr>
                <a:latin typeface="Verlag Book" pitchFamily="50" charset="0"/>
              </a:defRPr>
            </a:lvl4pPr>
            <a:lvl5pPr>
              <a:defRPr>
                <a:latin typeface="Verlag Book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70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F7EAC-EBAA-4E37-A384-AAEEFF0D9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2" y="888492"/>
            <a:ext cx="5081016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F7EAC-EBAA-4E37-A384-AAEEFF0D9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7" t="19690" r="8482" b="50000"/>
          <a:stretch/>
        </p:blipFill>
        <p:spPr>
          <a:xfrm>
            <a:off x="3513221" y="1067602"/>
            <a:ext cx="5165558" cy="47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43B8AC-9027-45A5-B7C7-147B4F05B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4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955B4-8C15-455E-9932-25B4BD565C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923" y="5019167"/>
            <a:ext cx="1702308" cy="1702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02D2-279C-45E8-B472-54588532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9007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B349-00C4-47D9-9B86-7A87D86D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8940880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7650-ACCF-4030-B5BE-4CB84B6E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8F48-5FD5-499F-AFA5-AB0BA6DA45F9}" type="datetime3">
              <a:rPr lang="en-US" smtClean="0"/>
              <a:t>24 April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4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033B07-BFC6-4C8A-A51A-28641C1A4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421"/>
            <a:ext cx="12192000" cy="601579"/>
          </a:xfrm>
          <a:prstGeom prst="rect">
            <a:avLst/>
          </a:prstGeom>
        </p:spPr>
      </p:pic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58C86E6C-030E-4984-9822-280BD4EC0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39" y="6429989"/>
            <a:ext cx="268224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358E-369E-4A4C-9D43-8A66E8C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4708-6AFC-4715-85F7-A2984067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4D122-A954-4A7A-8B9E-8F6CDD9230A5}" type="datetime3">
              <a:rPr lang="en-US" smtClean="0"/>
              <a:t>24 April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05D-F6A1-4DC3-A9FB-2CDC0DC0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358-338C-4890-9929-8F45923F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12824-4C6F-4FAB-A1E9-2F0270E15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17758-56A7-4414-BDBB-E51B5DBF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19356"/>
            <a:ext cx="10515600" cy="4196434"/>
          </a:xfrm>
        </p:spPr>
        <p:txBody>
          <a:bodyPr/>
          <a:lstStyle>
            <a:lvl1pPr>
              <a:defRPr>
                <a:latin typeface="Verlag Book" pitchFamily="50" charset="0"/>
              </a:defRPr>
            </a:lvl1pPr>
            <a:lvl2pPr>
              <a:defRPr>
                <a:latin typeface="Verlag Book" pitchFamily="50" charset="0"/>
              </a:defRPr>
            </a:lvl2pPr>
            <a:lvl3pPr>
              <a:defRPr>
                <a:latin typeface="Verlag Book" pitchFamily="50" charset="0"/>
              </a:defRPr>
            </a:lvl3pPr>
            <a:lvl4pPr>
              <a:defRPr>
                <a:latin typeface="Verlag Book" pitchFamily="50" charset="0"/>
              </a:defRPr>
            </a:lvl4pPr>
            <a:lvl5pPr>
              <a:defRPr>
                <a:latin typeface="Verlag Book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452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AFBC5F-03E1-41B4-A9F0-0B5858E35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2" y="888492"/>
            <a:ext cx="5081016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5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AFBC5F-03E1-41B4-A9F0-0B5858E35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4" t="20637" r="10139" b="50000"/>
          <a:stretch/>
        </p:blipFill>
        <p:spPr>
          <a:xfrm>
            <a:off x="3654592" y="1026346"/>
            <a:ext cx="4882815" cy="480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1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C9373-7875-473F-9995-80D007821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2A173-2CC0-4189-8BE0-6FA0694645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021700"/>
            <a:ext cx="1823145" cy="1823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02D2-279C-45E8-B472-54588532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9007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B349-00C4-47D9-9B86-7A87D86D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8940880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7650-ACCF-4030-B5BE-4CB84B6E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9FBD-8B11-4DFF-8B5B-A16931F7BAA5}" type="datetime3">
              <a:rPr lang="en-US" smtClean="0"/>
              <a:t>24 April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1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0FFE1C-862A-480F-97C2-2E44D6AEA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388"/>
            <a:ext cx="12192000" cy="613611"/>
          </a:xfrm>
          <a:prstGeom prst="rect">
            <a:avLst/>
          </a:prstGeom>
        </p:spPr>
      </p:pic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58C86E6C-030E-4984-9822-280BD4EC0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39" y="6429989"/>
            <a:ext cx="268224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358E-369E-4A4C-9D43-8A66E8C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4708-6AFC-4715-85F7-A2984067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4D122-A954-4A7A-8B9E-8F6CDD9230A5}" type="datetime3">
              <a:rPr lang="en-US" smtClean="0"/>
              <a:t>24 April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05D-F6A1-4DC3-A9FB-2CDC0DC0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358-338C-4890-9929-8F45923F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12824-4C6F-4FAB-A1E9-2F0270E15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17758-56A7-4414-BDBB-E51B5DBF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19356"/>
            <a:ext cx="10515600" cy="4196434"/>
          </a:xfrm>
        </p:spPr>
        <p:txBody>
          <a:bodyPr/>
          <a:lstStyle>
            <a:lvl1pPr>
              <a:defRPr>
                <a:latin typeface="Verlag Book" pitchFamily="50" charset="0"/>
              </a:defRPr>
            </a:lvl1pPr>
            <a:lvl2pPr>
              <a:defRPr>
                <a:latin typeface="Verlag Book" pitchFamily="50" charset="0"/>
              </a:defRPr>
            </a:lvl2pPr>
            <a:lvl3pPr>
              <a:defRPr>
                <a:latin typeface="Verlag Book" pitchFamily="50" charset="0"/>
              </a:defRPr>
            </a:lvl3pPr>
            <a:lvl4pPr>
              <a:defRPr>
                <a:latin typeface="Verlag Book" pitchFamily="50" charset="0"/>
              </a:defRPr>
            </a:lvl4pPr>
            <a:lvl5pPr>
              <a:defRPr>
                <a:latin typeface="Verlag Book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19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2F498-C27A-46E8-8624-57981BACFF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2" y="888492"/>
            <a:ext cx="5081016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BCA594-AE44-46FE-AF09-C10BF7A01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421"/>
            <a:ext cx="12192000" cy="605700"/>
          </a:xfrm>
          <a:prstGeom prst="rect">
            <a:avLst/>
          </a:prstGeom>
        </p:spPr>
      </p:pic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58C86E6C-030E-4984-9822-280BD4EC0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39" y="6429989"/>
            <a:ext cx="268224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358E-369E-4A4C-9D43-8A66E8C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4708-6AFC-4715-85F7-A2984067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4D122-A954-4A7A-8B9E-8F6CDD9230A5}" type="datetime3">
              <a:rPr lang="en-US" smtClean="0"/>
              <a:t>24 April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05D-F6A1-4DC3-A9FB-2CDC0DC0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358-338C-4890-9929-8F45923F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12824-4C6F-4FAB-A1E9-2F0270E15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17758-56A7-4414-BDBB-E51B5DBF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19356"/>
            <a:ext cx="10515600" cy="4196434"/>
          </a:xfrm>
        </p:spPr>
        <p:txBody>
          <a:bodyPr/>
          <a:lstStyle>
            <a:lvl1pPr>
              <a:defRPr>
                <a:latin typeface="Verlag Book" pitchFamily="50" charset="0"/>
              </a:defRPr>
            </a:lvl1pPr>
            <a:lvl2pPr>
              <a:defRPr>
                <a:latin typeface="Verlag Book" pitchFamily="50" charset="0"/>
              </a:defRPr>
            </a:lvl2pPr>
            <a:lvl3pPr>
              <a:defRPr>
                <a:latin typeface="Verlag Book" pitchFamily="50" charset="0"/>
              </a:defRPr>
            </a:lvl3pPr>
            <a:lvl4pPr>
              <a:defRPr>
                <a:latin typeface="Verlag Book" pitchFamily="50" charset="0"/>
              </a:defRPr>
            </a:lvl4pPr>
            <a:lvl5pPr>
              <a:defRPr>
                <a:latin typeface="Verlag Book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630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D4BCB-6FF0-4A69-85AD-0250838342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18980" r="7772" b="50000"/>
          <a:stretch/>
        </p:blipFill>
        <p:spPr>
          <a:xfrm>
            <a:off x="3764885" y="901880"/>
            <a:ext cx="5114419" cy="4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66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C1DE5CC-E599-4100-B033-DC8D66B52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50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9894F-5E32-4F70-B567-30FE63F39F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83" y="4956210"/>
            <a:ext cx="1877798" cy="1877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02D2-279C-45E8-B472-54588532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9007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B349-00C4-47D9-9B86-7A87D86D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8940880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7650-ACCF-4030-B5BE-4CB84B6E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913E-778C-4FD9-B5FC-FFDDD82C97E9}" type="datetime3">
              <a:rPr lang="en-US" smtClean="0"/>
              <a:t>24 April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23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4DE4059-FAE7-4296-82D1-92C7C805D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390"/>
            <a:ext cx="12192000" cy="613612"/>
          </a:xfrm>
          <a:prstGeom prst="rect">
            <a:avLst/>
          </a:prstGeom>
        </p:spPr>
      </p:pic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58C86E6C-030E-4984-9822-280BD4EC0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39" y="6429989"/>
            <a:ext cx="268224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358E-369E-4A4C-9D43-8A66E8C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4708-6AFC-4715-85F7-A2984067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4D122-A954-4A7A-8B9E-8F6CDD9230A5}" type="datetime3">
              <a:rPr lang="en-US" smtClean="0"/>
              <a:t>24 April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05D-F6A1-4DC3-A9FB-2CDC0DC0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358-338C-4890-9929-8F45923F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12824-4C6F-4FAB-A1E9-2F0270E15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17758-56A7-4414-BDBB-E51B5DBF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19356"/>
            <a:ext cx="10515600" cy="4196434"/>
          </a:xfrm>
        </p:spPr>
        <p:txBody>
          <a:bodyPr/>
          <a:lstStyle>
            <a:lvl1pPr>
              <a:defRPr>
                <a:latin typeface="Verlag Book" pitchFamily="50" charset="0"/>
              </a:defRPr>
            </a:lvl1pPr>
            <a:lvl2pPr>
              <a:defRPr>
                <a:latin typeface="Verlag Book" pitchFamily="50" charset="0"/>
              </a:defRPr>
            </a:lvl2pPr>
            <a:lvl3pPr>
              <a:defRPr>
                <a:latin typeface="Verlag Book" pitchFamily="50" charset="0"/>
              </a:defRPr>
            </a:lvl3pPr>
            <a:lvl4pPr>
              <a:defRPr>
                <a:latin typeface="Verlag Book" pitchFamily="50" charset="0"/>
              </a:defRPr>
            </a:lvl4pPr>
            <a:lvl5pPr>
              <a:defRPr>
                <a:latin typeface="Verlag Book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96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8EE6B-68F3-49BB-B453-A4526F8CB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2" y="888492"/>
            <a:ext cx="5081016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9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8EE6B-68F3-49BB-B453-A4526F8CB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19927" r="10376" b="50000"/>
          <a:stretch/>
        </p:blipFill>
        <p:spPr>
          <a:xfrm>
            <a:off x="3840078" y="1118499"/>
            <a:ext cx="4511843" cy="46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8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703A-F8F9-4489-AA65-6EB7A70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9C243-C0E6-4EFA-81D9-BAB4EEB2C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3597B-8D2D-476F-BEE9-9214E040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2387-52F7-4FBB-9FD5-3035D6936B0E}" type="datetime3">
              <a:rPr lang="en-US" smtClean="0"/>
              <a:t>24 April 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9BB0A-36B6-4E9D-BDC2-132AEDCD2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6367-0496-49FA-A3B2-B245FB0F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4A6F2D76-8B51-4B96-81DC-5436A59A5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8" y="4786884"/>
            <a:ext cx="26822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DD96-96BF-4874-8DEA-DF954481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1C4E2-DB09-4875-8E34-0E5073318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9AADC-F0DF-41B4-8610-E2C61B744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F9AEF-F7A6-4DDF-BD25-078A475A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784C-302A-4DE0-95C3-A7F8C8B9E32B}" type="datetime3">
              <a:rPr lang="en-US" smtClean="0"/>
              <a:t>24 April 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FE8F5-E481-43CC-86D6-AB1E9E0B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DAF8E-FE95-4C37-9221-CC1C6DDB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75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77DD-5F2D-471D-9807-89B4F567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23944-A67D-4D43-BF47-FBFE8AD8D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F478B-BEFB-4CE7-94DE-5BB510EE1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67581-C777-480B-B937-5342AFE10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33D18-7EE3-43DA-BEDB-7E621422C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7DCCDA-2D40-49B2-8FFD-01E95D0C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6895-1041-4B1F-BD6E-142EEA26561E}" type="datetime3">
              <a:rPr lang="en-US" smtClean="0"/>
              <a:t>24 April 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F688DF-D8C5-4C26-924A-D18B2D47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698D8D-3912-4E07-AA2D-7486F90F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45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F127-CD9F-464D-A687-4A363E35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B5357-6F1A-486D-80ED-035DF89B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D3750-C5AE-4F6F-8DBF-DBEA42436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65D4E-D034-444D-9F9F-A64E8897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FE13-10DE-404D-BB16-6CFCE4A115B5}" type="datetime3">
              <a:rPr lang="en-US" smtClean="0"/>
              <a:t>24 April 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EF3FF-0811-457D-859F-EA3E3C8B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F94A6-123B-4335-83A7-2615F53D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24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2E522-8E9A-4C38-AD23-3A7C3F49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F34FC2-35AE-403B-8A10-FB608287D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97460-2049-4147-8AE9-BB335B883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7AB77-B5FC-41DF-A134-15E022E7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F34-1802-4800-BF8E-418979A635DC}" type="datetime3">
              <a:rPr lang="en-US" smtClean="0"/>
              <a:t>24 April 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3AF98-880C-4505-9DDD-9812A115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9BB1-1279-4693-AB1F-D7F4B412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7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99A18-F852-4C36-B3CF-1CD519E356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2" y="888492"/>
            <a:ext cx="5081016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5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71376-15E0-4B60-9E26-320B8BB2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F548-989A-441E-914A-15458F9CD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0CE8B-DFB9-447E-86C9-5F4C9481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080A-EBFC-471C-9C6D-FF1FF675FBC8}" type="datetime3">
              <a:rPr lang="en-US" smtClean="0"/>
              <a:t>24 April 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1BCF8-03F0-40FE-B3C6-5B4F03C0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CC32C-93B6-4852-B15A-B80FF068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1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646B83-A4C8-49BF-87E2-3AEF3C398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A01CB-FF5C-4C46-8C9F-1173EEDC2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5987A-33CE-4283-B9DE-2ED26A80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1AFE-D4A1-42E3-9788-39D54299BF85}" type="datetime3">
              <a:rPr lang="en-US" smtClean="0"/>
              <a:t>24 April 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81745-AAC7-4FE1-9B49-129746F0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0C23B-D744-49C7-B7E1-9C8C7A62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1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99A18-F852-4C36-B3CF-1CD519E3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4" t="20637" r="10139" b="50000"/>
          <a:stretch/>
        </p:blipFill>
        <p:spPr>
          <a:xfrm>
            <a:off x="3810227" y="1131956"/>
            <a:ext cx="4643737" cy="45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1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A0AAB524-7F70-4D4E-8D60-0D4CBA029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6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BAF94-75C5-4EE5-813A-4F9B7F85C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92" y="5155692"/>
            <a:ext cx="1702308" cy="1702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02D2-279C-45E8-B472-54588532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9007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B349-00C4-47D9-9B86-7A87D86D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8940880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7650-ACCF-4030-B5BE-4CB84B6E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E302-0809-4D41-9255-2A1EE1CFD726}" type="datetime3">
              <a:rPr lang="en-US" smtClean="0"/>
              <a:t>24 April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0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621556F1-DE97-4BC8-9D97-838E7B308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389"/>
            <a:ext cx="12192000" cy="640262"/>
          </a:xfrm>
          <a:prstGeom prst="rect">
            <a:avLst/>
          </a:prstGeom>
        </p:spPr>
      </p:pic>
      <p:pic>
        <p:nvPicPr>
          <p:cNvPr id="7" name="Picture 6" descr="NS DTBY final logos_4_FOUNTAIN-white-02-03-04.png">
            <a:extLst>
              <a:ext uri="{FF2B5EF4-FFF2-40B4-BE49-F238E27FC236}">
                <a16:creationId xmlns:a16="http://schemas.microsoft.com/office/drawing/2014/main" id="{58C86E6C-030E-4984-9822-280BD4EC0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39" y="6429989"/>
            <a:ext cx="268224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F358E-369E-4A4C-9D43-8A66E8C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4708-6AFC-4715-85F7-A2984067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4D122-A954-4A7A-8B9E-8F6CDD9230A5}" type="datetime3">
              <a:rPr lang="en-US" smtClean="0"/>
              <a:t>24 April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05D-F6A1-4DC3-A9FB-2CDC0DC0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5358-338C-4890-9929-8F45923F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12824-4C6F-4FAB-A1E9-2F0270E15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17758-56A7-4414-BDBB-E51B5DBF4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19356"/>
            <a:ext cx="10515600" cy="4196434"/>
          </a:xfrm>
        </p:spPr>
        <p:txBody>
          <a:bodyPr/>
          <a:lstStyle>
            <a:lvl1pPr>
              <a:defRPr>
                <a:latin typeface="Verlag Book" pitchFamily="50" charset="0"/>
              </a:defRPr>
            </a:lvl1pPr>
            <a:lvl2pPr>
              <a:defRPr>
                <a:latin typeface="Verlag Book" pitchFamily="50" charset="0"/>
              </a:defRPr>
            </a:lvl2pPr>
            <a:lvl3pPr>
              <a:defRPr>
                <a:latin typeface="Verlag Book" pitchFamily="50" charset="0"/>
              </a:defRPr>
            </a:lvl3pPr>
            <a:lvl4pPr>
              <a:defRPr>
                <a:latin typeface="Verlag Book" pitchFamily="50" charset="0"/>
              </a:defRPr>
            </a:lvl4pPr>
            <a:lvl5pPr>
              <a:defRPr>
                <a:latin typeface="Verlag Book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63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C6292F-3E09-4125-9EB0-15B435A43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2" y="888492"/>
            <a:ext cx="5081016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70AF21-A928-4F76-85A6-7454F0AE2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0" t="16612" r="8009" b="50000"/>
          <a:stretch/>
        </p:blipFill>
        <p:spPr>
          <a:xfrm>
            <a:off x="3674645" y="516333"/>
            <a:ext cx="5156534" cy="51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1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D4C53CF-ADB5-424D-B469-2D71BFE0C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17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E4C0E-BEA3-42AA-A29E-8D781641C1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103390"/>
            <a:ext cx="1618085" cy="1618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02D2-279C-45E8-B472-54588532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9007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Verlag Book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B349-00C4-47D9-9B86-7A87D86D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8940880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7650-ACCF-4030-B5BE-4CB84B6E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1EF6-3E77-497A-A437-23094B9FAD2A}" type="datetime3">
              <a:rPr lang="en-US" smtClean="0"/>
              <a:t>24 April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418F8-5C33-41B3-A4BC-B0313E6F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8D83E-BB6D-422D-BA05-F38E3635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447E1-6BAF-465A-B72C-97E98D067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lag Book" pitchFamily="50" charset="0"/>
              </a:defRPr>
            </a:lvl1pPr>
          </a:lstStyle>
          <a:p>
            <a:fld id="{E324A423-0313-4282-8945-5DB384027780}" type="datetime3">
              <a:rPr lang="en-US" smtClean="0"/>
              <a:t>24 April 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BF974-4F9E-43A1-BD6A-C20D04CB2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F9984-9B75-4E4B-ADC9-44D247F64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12824-4C6F-4FAB-A1E9-2F0270E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5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0" r:id="rId2"/>
    <p:sldLayoutId id="2147483699" r:id="rId3"/>
    <p:sldLayoutId id="2147483704" r:id="rId4"/>
    <p:sldLayoutId id="2147483666" r:id="rId5"/>
    <p:sldLayoutId id="2147483691" r:id="rId6"/>
    <p:sldLayoutId id="2147483663" r:id="rId7"/>
    <p:sldLayoutId id="2147483649" r:id="rId8"/>
    <p:sldLayoutId id="2147483667" r:id="rId9"/>
    <p:sldLayoutId id="2147483692" r:id="rId10"/>
    <p:sldLayoutId id="2147483695" r:id="rId11"/>
    <p:sldLayoutId id="2147483700" r:id="rId12"/>
    <p:sldLayoutId id="2147483668" r:id="rId13"/>
    <p:sldLayoutId id="2147483693" r:id="rId14"/>
    <p:sldLayoutId id="2147483696" r:id="rId15"/>
    <p:sldLayoutId id="2147483701" r:id="rId16"/>
    <p:sldLayoutId id="2147483669" r:id="rId17"/>
    <p:sldLayoutId id="2147483694" r:id="rId18"/>
    <p:sldLayoutId id="2147483697" r:id="rId19"/>
    <p:sldLayoutId id="2147483702" r:id="rId20"/>
    <p:sldLayoutId id="2147483670" r:id="rId21"/>
    <p:sldLayoutId id="2147483654" r:id="rId22"/>
    <p:sldLayoutId id="2147483698" r:id="rId23"/>
    <p:sldLayoutId id="2147483703" r:id="rId24"/>
    <p:sldLayoutId id="2147483650" r:id="rId25"/>
    <p:sldLayoutId id="2147483652" r:id="rId26"/>
    <p:sldLayoutId id="2147483653" r:id="rId27"/>
    <p:sldLayoutId id="2147483656" r:id="rId28"/>
    <p:sldLayoutId id="2147483657" r:id="rId29"/>
    <p:sldLayoutId id="2147483658" r:id="rId30"/>
    <p:sldLayoutId id="2147483659" r:id="rId3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lag Boo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lag 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lag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lag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lag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lag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>
                <a:solidFill>
                  <a:srgbClr val="00B0F0"/>
                </a:solidFill>
              </a:rPr>
              <a:t>ageLOC LumiSpa</a:t>
            </a:r>
            <a:endParaRPr lang="en-BE">
              <a:solidFill>
                <a:srgbClr val="00B0F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1140582" y="1783238"/>
            <a:ext cx="2440818" cy="4095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45" y="4722858"/>
            <a:ext cx="1633492" cy="163349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88045-05BF-49A1-B866-7DDDCDA1B353}"/>
              </a:ext>
            </a:extLst>
          </p:cNvPr>
          <p:cNvGrpSpPr/>
          <p:nvPr/>
        </p:nvGrpSpPr>
        <p:grpSpPr>
          <a:xfrm>
            <a:off x="3581400" y="1690688"/>
            <a:ext cx="7795819" cy="2990828"/>
            <a:chOff x="-518605" y="3503764"/>
            <a:chExt cx="8200009" cy="3217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F07220-4B6C-4C1B-B021-802BC674FAA5}"/>
                </a:ext>
              </a:extLst>
            </p:cNvPr>
            <p:cNvGrpSpPr/>
            <p:nvPr/>
          </p:nvGrpSpPr>
          <p:grpSpPr>
            <a:xfrm>
              <a:off x="-518605" y="4027676"/>
              <a:ext cx="8200009" cy="2693088"/>
              <a:chOff x="3506438" y="2022178"/>
              <a:chExt cx="8200009" cy="269308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1320B63-2A1C-4DE2-B273-3A9D056CF115}"/>
                  </a:ext>
                </a:extLst>
              </p:cNvPr>
              <p:cNvSpPr/>
              <p:nvPr/>
            </p:nvSpPr>
            <p:spPr>
              <a:xfrm rot="20210977">
                <a:off x="3506438" y="2022178"/>
                <a:ext cx="4540102" cy="14786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sz="11500" dirty="0" err="1"/>
                  <a:t>DO’s</a:t>
                </a:r>
                <a:endParaRPr lang="en-BE" sz="1150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6B8865E-1FE8-4DBA-9929-0FAE1784F53D}"/>
                  </a:ext>
                </a:extLst>
              </p:cNvPr>
              <p:cNvSpPr/>
              <p:nvPr/>
            </p:nvSpPr>
            <p:spPr>
              <a:xfrm>
                <a:off x="5776489" y="3236578"/>
                <a:ext cx="5929958" cy="147868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sz="11500"/>
                  <a:t>DON’TS</a:t>
                </a:r>
                <a:endParaRPr lang="en-BE" sz="115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08B84E-F350-47C2-9C8C-B9F6A6ED71D4}"/>
                </a:ext>
              </a:extLst>
            </p:cNvPr>
            <p:cNvSpPr txBox="1"/>
            <p:nvPr/>
          </p:nvSpPr>
          <p:spPr>
            <a:xfrm>
              <a:off x="3802766" y="3503764"/>
              <a:ext cx="106003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3800">
                  <a:solidFill>
                    <a:srgbClr val="CC0000"/>
                  </a:solidFill>
                </a:rPr>
                <a:t>&amp;</a:t>
              </a:r>
              <a:endParaRPr lang="en-BE" sz="1380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33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E8D4A-D94A-4402-AE5B-B9D9F8C1BE43}"/>
              </a:ext>
            </a:extLst>
          </p:cNvPr>
          <p:cNvSpPr txBox="1"/>
          <p:nvPr/>
        </p:nvSpPr>
        <p:spPr>
          <a:xfrm>
            <a:off x="1184312" y="4362676"/>
            <a:ext cx="468309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use another cleanser than ageLOC </a:t>
            </a:r>
            <a:r>
              <a:rPr lang="en-US" sz="2000" b="1" dirty="0" err="1">
                <a:solidFill>
                  <a:srgbClr val="B43C83"/>
                </a:solidFill>
              </a:rPr>
              <a:t>LumiSpa</a:t>
            </a:r>
            <a:r>
              <a:rPr lang="en-US" sz="2000" b="1" dirty="0">
                <a:solidFill>
                  <a:srgbClr val="B43C83"/>
                </a:solidFill>
              </a:rPr>
              <a:t> Activating Cleansers with the device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00A7-106F-479D-AEB5-B03E7DB7EBA7}"/>
              </a:ext>
            </a:extLst>
          </p:cNvPr>
          <p:cNvSpPr/>
          <p:nvPr/>
        </p:nvSpPr>
        <p:spPr>
          <a:xfrm>
            <a:off x="6641341" y="4454692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FCF1D-1BA3-4C1D-973D-EA84C760D68E}"/>
              </a:ext>
            </a:extLst>
          </p:cNvPr>
          <p:cNvSpPr txBox="1"/>
          <p:nvPr/>
        </p:nvSpPr>
        <p:spPr>
          <a:xfrm>
            <a:off x="6907464" y="4242762"/>
            <a:ext cx="51789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To experience the 7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skin benefits, do only use the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device with the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 Activating Cleansers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EB47B4-D056-4A09-9B45-0BE2534BA85C}"/>
              </a:ext>
            </a:extLst>
          </p:cNvPr>
          <p:cNvSpPr/>
          <p:nvPr/>
        </p:nvSpPr>
        <p:spPr>
          <a:xfrm>
            <a:off x="6641341" y="5435991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ABC5E3-93BA-431A-ADB1-E7E1B49CB704}"/>
              </a:ext>
            </a:extLst>
          </p:cNvPr>
          <p:cNvSpPr txBox="1"/>
          <p:nvPr/>
        </p:nvSpPr>
        <p:spPr>
          <a:xfrm>
            <a:off x="6907464" y="5301697"/>
            <a:ext cx="419292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know that only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Activating Cleansers provide the right viscosity that the Silicone Heads need to glide on the skin in a gentle way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6C9EFD-AF36-4F96-A1FE-C3387662AF09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1BDD37-4CB5-4B79-8C8A-301B062C079A}"/>
              </a:ext>
            </a:extLst>
          </p:cNvPr>
          <p:cNvSpPr txBox="1"/>
          <p:nvPr/>
        </p:nvSpPr>
        <p:spPr>
          <a:xfrm>
            <a:off x="1184310" y="5354714"/>
            <a:ext cx="505784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use essential oils</a:t>
            </a:r>
            <a:r>
              <a:rPr lang="en-US" sz="2000" b="1" dirty="0">
                <a:solidFill>
                  <a:srgbClr val="B43C83"/>
                </a:solidFill>
                <a:cs typeface="Calibri"/>
              </a:rPr>
              <a:t> with ageLOC </a:t>
            </a:r>
            <a:r>
              <a:rPr lang="en-US" sz="2000" b="1" dirty="0" err="1">
                <a:solidFill>
                  <a:srgbClr val="B43C83"/>
                </a:solidFill>
                <a:cs typeface="Calibri"/>
              </a:rPr>
              <a:t>LumiSpa</a:t>
            </a:r>
            <a:r>
              <a:rPr lang="en-US" sz="2000" b="1" dirty="0">
                <a:solidFill>
                  <a:srgbClr val="B43C83"/>
                </a:solidFill>
                <a:cs typeface="Calibri"/>
              </a:rPr>
              <a:t>. Essential oils damage the silicone</a:t>
            </a:r>
            <a:endParaRPr lang="en-US" sz="2000" b="1" dirty="0">
              <a:solidFill>
                <a:srgbClr val="B43C83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444F70-5CF5-4CCC-AA86-F0516270EF09}"/>
              </a:ext>
            </a:extLst>
          </p:cNvPr>
          <p:cNvSpPr/>
          <p:nvPr/>
        </p:nvSpPr>
        <p:spPr>
          <a:xfrm>
            <a:off x="1016120" y="5454920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5635713F-BDF6-4F1A-9E85-F3CB2155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61211"/>
            <a:ext cx="9519455" cy="1311186"/>
          </a:xfrm>
        </p:spPr>
        <p:txBody>
          <a:bodyPr/>
          <a:lstStyle/>
          <a:p>
            <a:r>
              <a:rPr lang="fr-BE" dirty="0">
                <a:solidFill>
                  <a:srgbClr val="00B0F0"/>
                </a:solidFill>
              </a:rPr>
              <a:t>ageLOC </a:t>
            </a:r>
            <a:r>
              <a:rPr lang="fr-BE" dirty="0" err="1">
                <a:solidFill>
                  <a:srgbClr val="00B0F0"/>
                </a:solidFill>
              </a:rPr>
              <a:t>LumiSpa</a:t>
            </a:r>
            <a:r>
              <a:rPr lang="fr-BE" dirty="0">
                <a:solidFill>
                  <a:srgbClr val="00B0F0"/>
                </a:solidFill>
              </a:rPr>
              <a:t> </a:t>
            </a:r>
            <a:r>
              <a:rPr lang="en-US" dirty="0">
                <a:solidFill>
                  <a:srgbClr val="0070C0"/>
                </a:solidFill>
              </a:rPr>
              <a:t>usage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(Device, Silicone Head, Activating Cleanser)</a:t>
            </a:r>
            <a:r>
              <a:rPr lang="en-US" sz="2400" i="1" dirty="0">
                <a:solidFill>
                  <a:srgbClr val="00B0F0"/>
                </a:solidFill>
              </a:rPr>
              <a:t> </a:t>
            </a:r>
          </a:p>
        </p:txBody>
      </p:sp>
      <p:pic>
        <p:nvPicPr>
          <p:cNvPr id="20" name="Picture 1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3C43A86-0AD3-4B5E-B2FD-22A9CBCD80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25" name="Picture 2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EE4367C-BD49-4740-BDE3-8BBB69E4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8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E8D4A-D94A-4402-AE5B-B9D9F8C1BE43}"/>
              </a:ext>
            </a:extLst>
          </p:cNvPr>
          <p:cNvSpPr txBox="1"/>
          <p:nvPr/>
        </p:nvSpPr>
        <p:spPr>
          <a:xfrm>
            <a:off x="1184312" y="4362676"/>
            <a:ext cx="46830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  <a:cs typeface="Calibri"/>
              </a:rPr>
              <a:t>Don’t put the cleanser on the Silicone Head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00A7-106F-479D-AEB5-B03E7DB7EBA7}"/>
              </a:ext>
            </a:extLst>
          </p:cNvPr>
          <p:cNvSpPr/>
          <p:nvPr/>
        </p:nvSpPr>
        <p:spPr>
          <a:xfrm>
            <a:off x="6641341" y="4454692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FCF1D-1BA3-4C1D-973D-EA84C760D68E}"/>
              </a:ext>
            </a:extLst>
          </p:cNvPr>
          <p:cNvSpPr txBox="1"/>
          <p:nvPr/>
        </p:nvSpPr>
        <p:spPr>
          <a:xfrm>
            <a:off x="6907463" y="4320398"/>
            <a:ext cx="4446337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Before turning on and using your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cs typeface="Calibri"/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 device, do make sure you first wet the Silicone Head and your face. The ageLOC Activating Cleanser must only be applied onto the face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6C9EFD-AF36-4F96-A1FE-C3387662AF09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48B422-2991-45D7-B5B7-04E995640B42}"/>
              </a:ext>
            </a:extLst>
          </p:cNvPr>
          <p:cNvSpPr txBox="1"/>
          <p:nvPr/>
        </p:nvSpPr>
        <p:spPr>
          <a:xfrm>
            <a:off x="1184311" y="4865884"/>
            <a:ext cx="46830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b="1">
              <a:solidFill>
                <a:srgbClr val="B43C83"/>
              </a:solidFill>
              <a:cs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2191089-3FEB-4804-BACE-1FA84F75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61211"/>
            <a:ext cx="9519455" cy="1311186"/>
          </a:xfrm>
        </p:spPr>
        <p:txBody>
          <a:bodyPr/>
          <a:lstStyle/>
          <a:p>
            <a:r>
              <a:rPr lang="fr-BE" dirty="0">
                <a:solidFill>
                  <a:srgbClr val="00B0F0"/>
                </a:solidFill>
              </a:rPr>
              <a:t>ageLOC </a:t>
            </a:r>
            <a:r>
              <a:rPr lang="fr-BE" dirty="0" err="1">
                <a:solidFill>
                  <a:srgbClr val="00B0F0"/>
                </a:solidFill>
              </a:rPr>
              <a:t>LumiSpa</a:t>
            </a:r>
            <a:r>
              <a:rPr lang="fr-BE" dirty="0">
                <a:solidFill>
                  <a:srgbClr val="00B0F0"/>
                </a:solidFill>
              </a:rPr>
              <a:t> </a:t>
            </a:r>
            <a:r>
              <a:rPr lang="en-US" dirty="0">
                <a:solidFill>
                  <a:srgbClr val="0070C0"/>
                </a:solidFill>
              </a:rPr>
              <a:t>usage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(Device, Silicone Head, Activating Cleanser)</a:t>
            </a:r>
            <a:r>
              <a:rPr lang="en-US" sz="2400" i="1" dirty="0">
                <a:solidFill>
                  <a:srgbClr val="00B0F0"/>
                </a:solidFill>
              </a:rPr>
              <a:t> </a:t>
            </a:r>
          </a:p>
        </p:txBody>
      </p:sp>
      <p:pic>
        <p:nvPicPr>
          <p:cNvPr id="14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6D30B9E-EEEA-4609-AF66-F8777AA0F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16" name="Picture 1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957A919-0F45-4539-8F6D-1DD7BB6046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6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E8D4A-D94A-4402-AE5B-B9D9F8C1BE43}"/>
              </a:ext>
            </a:extLst>
          </p:cNvPr>
          <p:cNvSpPr txBox="1"/>
          <p:nvPr/>
        </p:nvSpPr>
        <p:spPr>
          <a:xfrm>
            <a:off x="1184312" y="4362676"/>
            <a:ext cx="4683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press the device too firmly onto your face while cleansing and/or scrub your face aggressively</a:t>
            </a:r>
          </a:p>
          <a:p>
            <a:endParaRPr lang="en-US" sz="2000" b="1" dirty="0">
              <a:solidFill>
                <a:srgbClr val="B43C83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00A7-106F-479D-AEB5-B03E7DB7EBA7}"/>
              </a:ext>
            </a:extLst>
          </p:cNvPr>
          <p:cNvSpPr/>
          <p:nvPr/>
        </p:nvSpPr>
        <p:spPr>
          <a:xfrm>
            <a:off x="6641341" y="4454692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FCF1D-1BA3-4C1D-973D-EA84C760D68E}"/>
              </a:ext>
            </a:extLst>
          </p:cNvPr>
          <p:cNvSpPr txBox="1"/>
          <p:nvPr/>
        </p:nvSpPr>
        <p:spPr>
          <a:xfrm>
            <a:off x="6907463" y="4320398"/>
            <a:ext cx="444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glide the device across your face using slow, broad strokes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6C9EFD-AF36-4F96-A1FE-C3387662AF09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56D61A2-74F6-4657-9DA9-DF94E0D34C33}"/>
              </a:ext>
            </a:extLst>
          </p:cNvPr>
          <p:cNvSpPr txBox="1">
            <a:spLocks/>
          </p:cNvSpPr>
          <p:nvPr/>
        </p:nvSpPr>
        <p:spPr>
          <a:xfrm>
            <a:off x="1441268" y="361211"/>
            <a:ext cx="9519455" cy="13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Book" pitchFamily="50" charset="0"/>
                <a:ea typeface="+mj-ea"/>
                <a:cs typeface="+mj-cs"/>
              </a:defRPr>
            </a:lvl1pPr>
          </a:lstStyle>
          <a:p>
            <a:r>
              <a:rPr lang="fr-BE" dirty="0">
                <a:solidFill>
                  <a:srgbClr val="00B0F0"/>
                </a:solidFill>
              </a:rPr>
              <a:t>ageLOC </a:t>
            </a:r>
            <a:r>
              <a:rPr lang="fr-BE" dirty="0" err="1">
                <a:solidFill>
                  <a:srgbClr val="00B0F0"/>
                </a:solidFill>
              </a:rPr>
              <a:t>LumiSpa</a:t>
            </a:r>
            <a:r>
              <a:rPr lang="fr-BE" dirty="0">
                <a:solidFill>
                  <a:srgbClr val="00B0F0"/>
                </a:solidFill>
              </a:rPr>
              <a:t> </a:t>
            </a:r>
            <a:r>
              <a:rPr lang="en-US" dirty="0">
                <a:solidFill>
                  <a:srgbClr val="0070C0"/>
                </a:solidFill>
              </a:rPr>
              <a:t>usage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(Device, Silicone Head, Activating Cleanser)</a:t>
            </a:r>
            <a:r>
              <a:rPr lang="en-US" sz="2400" i="1" dirty="0">
                <a:solidFill>
                  <a:srgbClr val="00B0F0"/>
                </a:solidFill>
              </a:rPr>
              <a:t> </a:t>
            </a:r>
          </a:p>
        </p:txBody>
      </p: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955AD47-7CD7-43EC-B03A-01BD6BF8D2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14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8A2829A-E9F4-4F8C-9387-3FAD1B328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33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E8D4A-D94A-4402-AE5B-B9D9F8C1BE43}"/>
              </a:ext>
            </a:extLst>
          </p:cNvPr>
          <p:cNvSpPr txBox="1"/>
          <p:nvPr/>
        </p:nvSpPr>
        <p:spPr>
          <a:xfrm>
            <a:off x="1184312" y="4362676"/>
            <a:ext cx="46830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forget to clean the Silicone Head after the skin cleansing session is over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00A7-106F-479D-AEB5-B03E7DB7EBA7}"/>
              </a:ext>
            </a:extLst>
          </p:cNvPr>
          <p:cNvSpPr/>
          <p:nvPr/>
        </p:nvSpPr>
        <p:spPr>
          <a:xfrm>
            <a:off x="6641341" y="4454692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FCF1D-1BA3-4C1D-973D-EA84C760D68E}"/>
              </a:ext>
            </a:extLst>
          </p:cNvPr>
          <p:cNvSpPr txBox="1"/>
          <p:nvPr/>
        </p:nvSpPr>
        <p:spPr>
          <a:xfrm>
            <a:off x="6907462" y="4320398"/>
            <a:ext cx="5093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remove the Silicone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Head from device and rinse it with water to remove residual cleanser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6C9EFD-AF36-4F96-A1FE-C3387662AF09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A04A8D-8581-4D1E-8DE1-5B588325A671}"/>
              </a:ext>
            </a:extLst>
          </p:cNvPr>
          <p:cNvSpPr txBox="1"/>
          <p:nvPr/>
        </p:nvSpPr>
        <p:spPr>
          <a:xfrm>
            <a:off x="1184312" y="5105183"/>
            <a:ext cx="46830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forget to leave the device and the Silicone Head to dry after usage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0FB9BB-6140-45C1-8502-B803BC99EF48}"/>
              </a:ext>
            </a:extLst>
          </p:cNvPr>
          <p:cNvSpPr/>
          <p:nvPr/>
        </p:nvSpPr>
        <p:spPr>
          <a:xfrm>
            <a:off x="1016121" y="5205392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086CE0-F9E4-423A-A6E4-7EFD9F304A67}"/>
              </a:ext>
            </a:extLst>
          </p:cNvPr>
          <p:cNvSpPr/>
          <p:nvPr/>
        </p:nvSpPr>
        <p:spPr>
          <a:xfrm>
            <a:off x="6658153" y="5869066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CA69F-3532-4076-8B7D-B5308041FDE5}"/>
              </a:ext>
            </a:extLst>
          </p:cNvPr>
          <p:cNvSpPr txBox="1"/>
          <p:nvPr/>
        </p:nvSpPr>
        <p:spPr>
          <a:xfrm>
            <a:off x="6924275" y="5734772"/>
            <a:ext cx="444633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wipe the device and the Silicone Head or leave them to dry after rinsing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E6AECF-C09C-4012-B9A5-4EE449942602}"/>
              </a:ext>
            </a:extLst>
          </p:cNvPr>
          <p:cNvSpPr/>
          <p:nvPr/>
        </p:nvSpPr>
        <p:spPr>
          <a:xfrm>
            <a:off x="6641341" y="5161180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E94728-C925-4E33-9CDC-78E39BFB7441}"/>
              </a:ext>
            </a:extLst>
          </p:cNvPr>
          <p:cNvSpPr txBox="1"/>
          <p:nvPr/>
        </p:nvSpPr>
        <p:spPr>
          <a:xfrm>
            <a:off x="6907463" y="5026886"/>
            <a:ext cx="444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rinse/clean the head holder area of the device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B53877E-E204-4FAA-83BD-B5BC2A1478A2}"/>
              </a:ext>
            </a:extLst>
          </p:cNvPr>
          <p:cNvSpPr txBox="1">
            <a:spLocks/>
          </p:cNvSpPr>
          <p:nvPr/>
        </p:nvSpPr>
        <p:spPr>
          <a:xfrm>
            <a:off x="1441268" y="361211"/>
            <a:ext cx="9519455" cy="13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Book" pitchFamily="50" charset="0"/>
                <a:ea typeface="+mj-ea"/>
                <a:cs typeface="+mj-cs"/>
              </a:defRPr>
            </a:lvl1pPr>
          </a:lstStyle>
          <a:p>
            <a:r>
              <a:rPr lang="fr-BE" dirty="0">
                <a:solidFill>
                  <a:srgbClr val="00B0F0"/>
                </a:solidFill>
              </a:rPr>
              <a:t>ageLOC </a:t>
            </a:r>
            <a:r>
              <a:rPr lang="fr-BE" dirty="0" err="1">
                <a:solidFill>
                  <a:srgbClr val="00B0F0"/>
                </a:solidFill>
              </a:rPr>
              <a:t>LumiSpa</a:t>
            </a:r>
            <a:r>
              <a:rPr lang="fr-BE" dirty="0">
                <a:solidFill>
                  <a:srgbClr val="00B0F0"/>
                </a:solidFill>
              </a:rPr>
              <a:t> </a:t>
            </a:r>
            <a:r>
              <a:rPr lang="en-US" dirty="0">
                <a:solidFill>
                  <a:srgbClr val="0070C0"/>
                </a:solidFill>
              </a:rPr>
              <a:t>usage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(Device, Silicone Head, Activating Cleanser)</a:t>
            </a:r>
            <a:r>
              <a:rPr lang="en-US" sz="2400" i="1" dirty="0">
                <a:solidFill>
                  <a:srgbClr val="00B0F0"/>
                </a:solidFill>
              </a:rPr>
              <a:t> </a:t>
            </a:r>
          </a:p>
        </p:txBody>
      </p:sp>
      <p:pic>
        <p:nvPicPr>
          <p:cNvPr id="24" name="Picture 2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43E2541-1211-4F8E-BC6A-1A8669D997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25" name="Picture 2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B40F02CC-513D-41AC-AB62-54F665149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46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502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FCFE9B-2CEE-4298-B011-FEF6EC34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965" y="357809"/>
            <a:ext cx="5281904" cy="63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4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27E7EF-A311-4B7B-AC4A-2586E43E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3594"/>
            <a:ext cx="10515600" cy="1070811"/>
          </a:xfrm>
        </p:spPr>
        <p:txBody>
          <a:bodyPr/>
          <a:lstStyle/>
          <a:p>
            <a:r>
              <a:rPr lang="fr-BE">
                <a:solidFill>
                  <a:srgbClr val="B43C83"/>
                </a:solidFill>
              </a:rPr>
              <a:t>CHARGING</a:t>
            </a:r>
            <a:endParaRPr lang="en-BE">
              <a:solidFill>
                <a:srgbClr val="B43C83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1F49D-6E58-4194-B4F8-2CF8D6514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784C-302A-4DE0-95C3-A7F8C8B9E32B}" type="datetime3">
              <a:rPr lang="en-US" smtClean="0"/>
              <a:t>24 April 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845A0-D430-461D-90E8-EB1C598763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AA12824-4C6F-4FAB-A1E9-2F0270E15CD4}" type="slidenum">
              <a:rPr lang="en-US" smtClean="0"/>
              <a:t>2</a:t>
            </a:fld>
            <a:endParaRPr lang="en-US"/>
          </a:p>
        </p:txBody>
      </p:sp>
      <p:pic>
        <p:nvPicPr>
          <p:cNvPr id="6146" name="Picture 2" descr="Image result for charging">
            <a:extLst>
              <a:ext uri="{FF2B5EF4-FFF2-40B4-BE49-F238E27FC236}">
                <a16:creationId xmlns:a16="http://schemas.microsoft.com/office/drawing/2014/main" id="{C9B50781-D4E3-4800-BECE-C2E5128B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54" y="76245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26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46834"/>
            <a:ext cx="7794172" cy="1325563"/>
          </a:xfrm>
        </p:spPr>
        <p:txBody>
          <a:bodyPr/>
          <a:lstStyle/>
          <a:p>
            <a:r>
              <a:rPr lang="fr-BE">
                <a:solidFill>
                  <a:srgbClr val="00B0F0"/>
                </a:solidFill>
              </a:rPr>
              <a:t>ageLOC LumiSpa </a:t>
            </a:r>
            <a:r>
              <a:rPr lang="en-US">
                <a:solidFill>
                  <a:srgbClr val="B43C83"/>
                </a:solidFill>
              </a:rPr>
              <a:t>charging</a:t>
            </a:r>
            <a:r>
              <a:rPr lang="en-US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23585-47E1-4BA3-AA53-AD6D05157E6D}"/>
              </a:ext>
            </a:extLst>
          </p:cNvPr>
          <p:cNvSpPr txBox="1"/>
          <p:nvPr/>
        </p:nvSpPr>
        <p:spPr>
          <a:xfrm>
            <a:off x="6937988" y="4328251"/>
            <a:ext cx="506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charge your device whenever you see an amber light appear at the bottom third of the handset</a:t>
            </a:r>
            <a:endParaRPr lang="en-BE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422AC-D808-49A6-9B1F-D05E18D479F7}"/>
              </a:ext>
            </a:extLst>
          </p:cNvPr>
          <p:cNvSpPr txBox="1"/>
          <p:nvPr/>
        </p:nvSpPr>
        <p:spPr>
          <a:xfrm>
            <a:off x="1289065" y="4381417"/>
            <a:ext cx="506287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allow your ageLOC </a:t>
            </a:r>
            <a:r>
              <a:rPr lang="en-US" sz="2000" b="1" dirty="0" err="1">
                <a:solidFill>
                  <a:srgbClr val="B43C83"/>
                </a:solidFill>
              </a:rPr>
              <a:t>LumiSpa</a:t>
            </a:r>
            <a:r>
              <a:rPr lang="en-US" sz="2000" b="1" dirty="0">
                <a:solidFill>
                  <a:srgbClr val="B43C83"/>
                </a:solidFill>
              </a:rPr>
              <a:t> device to run completely out of power.  Avoid storing</a:t>
            </a:r>
            <a:r>
              <a:rPr lang="en-US" sz="2000" b="1" dirty="0">
                <a:solidFill>
                  <a:srgbClr val="B43C83"/>
                </a:solidFill>
                <a:cs typeface="Calibri"/>
              </a:rPr>
              <a:t> it for long periods without usage</a:t>
            </a:r>
            <a:endParaRPr lang="en-BE" sz="2000" b="1" dirty="0">
              <a:solidFill>
                <a:srgbClr val="B43C83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6003D-24D2-4887-9A78-66AEA5D0981C}"/>
              </a:ext>
            </a:extLst>
          </p:cNvPr>
          <p:cNvSpPr/>
          <p:nvPr/>
        </p:nvSpPr>
        <p:spPr>
          <a:xfrm>
            <a:off x="6685642" y="4441686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4583E-0BE6-4CA7-AD94-735F4CEAF193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pic>
        <p:nvPicPr>
          <p:cNvPr id="22" name="Picture 2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B0F2CF2-8163-41C3-9DE5-F521E8E52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23" name="Picture 2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62501E9-0D49-489B-8102-08E6891AA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46834"/>
            <a:ext cx="7794172" cy="1325563"/>
          </a:xfrm>
        </p:spPr>
        <p:txBody>
          <a:bodyPr/>
          <a:lstStyle/>
          <a:p>
            <a:r>
              <a:rPr lang="fr-BE">
                <a:solidFill>
                  <a:srgbClr val="00B0F0"/>
                </a:solidFill>
              </a:rPr>
              <a:t>ageLOC LumiSpa </a:t>
            </a:r>
            <a:r>
              <a:rPr lang="en-US">
                <a:solidFill>
                  <a:srgbClr val="B43C83"/>
                </a:solidFill>
              </a:rPr>
              <a:t>charging</a:t>
            </a:r>
            <a:r>
              <a:rPr lang="en-US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23585-47E1-4BA3-AA53-AD6D05157E6D}"/>
              </a:ext>
            </a:extLst>
          </p:cNvPr>
          <p:cNvSpPr txBox="1"/>
          <p:nvPr/>
        </p:nvSpPr>
        <p:spPr>
          <a:xfrm>
            <a:off x="6937988" y="4328251"/>
            <a:ext cx="506287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charge your device only with the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charging base and cable that is provided with your ageLOC LumiSpa  </a:t>
            </a:r>
            <a:endParaRPr lang="en-BE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422AC-D808-49A6-9B1F-D05E18D479F7}"/>
              </a:ext>
            </a:extLst>
          </p:cNvPr>
          <p:cNvSpPr txBox="1"/>
          <p:nvPr/>
        </p:nvSpPr>
        <p:spPr>
          <a:xfrm>
            <a:off x="1289065" y="4381417"/>
            <a:ext cx="506287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charge your ageLOC </a:t>
            </a:r>
            <a:r>
              <a:rPr lang="en-US" sz="2000" b="1" dirty="0" err="1">
                <a:solidFill>
                  <a:srgbClr val="B43C83"/>
                </a:solidFill>
              </a:rPr>
              <a:t>LumiSpa</a:t>
            </a:r>
            <a:r>
              <a:rPr lang="en-US" sz="2000" b="1" dirty="0">
                <a:solidFill>
                  <a:srgbClr val="B43C83"/>
                </a:solidFill>
                <a:cs typeface="Calibri"/>
              </a:rPr>
              <a:t> with a non-ageLOC </a:t>
            </a:r>
            <a:r>
              <a:rPr lang="en-US" sz="2000" b="1" dirty="0" err="1">
                <a:solidFill>
                  <a:srgbClr val="B43C83"/>
                </a:solidFill>
                <a:cs typeface="Calibri"/>
              </a:rPr>
              <a:t>LumiSpa</a:t>
            </a:r>
            <a:r>
              <a:rPr lang="en-US" sz="2000" b="1" dirty="0">
                <a:solidFill>
                  <a:srgbClr val="B43C83"/>
                </a:solidFill>
                <a:cs typeface="Calibri"/>
              </a:rPr>
              <a:t> charger</a:t>
            </a:r>
            <a:endParaRPr lang="en-BE" sz="2000" b="1" dirty="0">
              <a:solidFill>
                <a:srgbClr val="B43C83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6003D-24D2-4887-9A78-66AEA5D0981C}"/>
              </a:ext>
            </a:extLst>
          </p:cNvPr>
          <p:cNvSpPr/>
          <p:nvPr/>
        </p:nvSpPr>
        <p:spPr>
          <a:xfrm>
            <a:off x="6685642" y="4441686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4583E-0BE6-4CA7-AD94-735F4CEAF193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B8D5E9B-ED3A-43BB-AD0D-ADC1F27FB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729" y="5399326"/>
            <a:ext cx="1034630" cy="1139586"/>
          </a:xfrm>
          <a:prstGeom prst="rect">
            <a:avLst/>
          </a:prstGeom>
        </p:spPr>
      </p:pic>
      <p:pic>
        <p:nvPicPr>
          <p:cNvPr id="16" name="Picture 1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C6FDA47-B490-437C-AD47-5F24DE7C7E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18" name="Picture 1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E708013-FD77-4CE7-A7EA-001BDDCCD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6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46834"/>
            <a:ext cx="7794172" cy="1325563"/>
          </a:xfrm>
        </p:spPr>
        <p:txBody>
          <a:bodyPr/>
          <a:lstStyle/>
          <a:p>
            <a:r>
              <a:rPr lang="fr-BE">
                <a:solidFill>
                  <a:srgbClr val="00B0F0"/>
                </a:solidFill>
              </a:rPr>
              <a:t>ageLOC LumiSpa </a:t>
            </a:r>
            <a:r>
              <a:rPr lang="en-US">
                <a:solidFill>
                  <a:srgbClr val="B43C83"/>
                </a:solidFill>
              </a:rPr>
              <a:t>charging</a:t>
            </a:r>
            <a:r>
              <a:rPr lang="en-US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C6003D-24D2-4887-9A78-66AEA5D0981C}"/>
              </a:ext>
            </a:extLst>
          </p:cNvPr>
          <p:cNvSpPr/>
          <p:nvPr/>
        </p:nvSpPr>
        <p:spPr>
          <a:xfrm>
            <a:off x="6685642" y="4441686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4583E-0BE6-4CA7-AD94-735F4CEAF193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94D4C-4E00-462D-AAA3-FB53D71CBA7D}"/>
              </a:ext>
            </a:extLst>
          </p:cNvPr>
          <p:cNvSpPr txBox="1"/>
          <p:nvPr/>
        </p:nvSpPr>
        <p:spPr>
          <a:xfrm>
            <a:off x="7052190" y="4367641"/>
            <a:ext cx="510996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ensure your ageLOC LumiSpa and the Silicone Head are 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COMPLETELY DRY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before putting them on the charging base</a:t>
            </a:r>
            <a:endParaRPr lang="en-BE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49B2E2-84EA-4484-9C9A-055B0E3166F6}"/>
              </a:ext>
            </a:extLst>
          </p:cNvPr>
          <p:cNvSpPr txBox="1"/>
          <p:nvPr/>
        </p:nvSpPr>
        <p:spPr>
          <a:xfrm>
            <a:off x="1325216" y="4368061"/>
            <a:ext cx="52578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put your ageLOC LumiSpa on the charging base when </a:t>
            </a:r>
            <a:r>
              <a:rPr lang="en-US" sz="2000" b="1" u="sng" dirty="0">
                <a:solidFill>
                  <a:srgbClr val="B43C83"/>
                </a:solidFill>
              </a:rPr>
              <a:t>the device</a:t>
            </a:r>
            <a:r>
              <a:rPr lang="en-US" sz="2000" b="1" dirty="0">
                <a:solidFill>
                  <a:srgbClr val="B43C83"/>
                </a:solidFill>
              </a:rPr>
              <a:t> and/or the </a:t>
            </a:r>
            <a:r>
              <a:rPr lang="en-US" sz="2000" b="1" u="sng" dirty="0">
                <a:solidFill>
                  <a:srgbClr val="B43C83"/>
                </a:solidFill>
              </a:rPr>
              <a:t>Silicone Head </a:t>
            </a:r>
            <a:r>
              <a:rPr lang="en-US" sz="2000" b="1" dirty="0">
                <a:solidFill>
                  <a:srgbClr val="B43C83"/>
                </a:solidFill>
              </a:rPr>
              <a:t>is wet 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7D7D73-2F45-4128-9DE8-5DE309BA4FCE}"/>
              </a:ext>
            </a:extLst>
          </p:cNvPr>
          <p:cNvSpPr/>
          <p:nvPr/>
        </p:nvSpPr>
        <p:spPr>
          <a:xfrm>
            <a:off x="1016120" y="5426166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FD714-F892-43B6-8774-24E8C43C915B}"/>
              </a:ext>
            </a:extLst>
          </p:cNvPr>
          <p:cNvSpPr txBox="1"/>
          <p:nvPr/>
        </p:nvSpPr>
        <p:spPr>
          <a:xfrm>
            <a:off x="1331342" y="5378569"/>
            <a:ext cx="511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handle the charging base with wet hands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6AF35-B135-47E8-A172-6AAB698C03A4}"/>
              </a:ext>
            </a:extLst>
          </p:cNvPr>
          <p:cNvSpPr txBox="1"/>
          <p:nvPr/>
        </p:nvSpPr>
        <p:spPr>
          <a:xfrm>
            <a:off x="7024776" y="5378569"/>
            <a:ext cx="4569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make sure that your hands are completely dry when handling the charging base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0159D2-FE4A-41D5-85A2-DC9335452A2A}"/>
              </a:ext>
            </a:extLst>
          </p:cNvPr>
          <p:cNvSpPr/>
          <p:nvPr/>
        </p:nvSpPr>
        <p:spPr>
          <a:xfrm flipV="1">
            <a:off x="6685637" y="5537274"/>
            <a:ext cx="205252" cy="15524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1" name="Picture 2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C972761-49F2-4CBA-B6A6-2FE29865B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22" name="Picture 2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8EF7DCA-FBF3-4CCA-A78E-649EE942C7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7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46834"/>
            <a:ext cx="7794172" cy="1325563"/>
          </a:xfrm>
        </p:spPr>
        <p:txBody>
          <a:bodyPr/>
          <a:lstStyle/>
          <a:p>
            <a:r>
              <a:rPr lang="fr-BE">
                <a:solidFill>
                  <a:srgbClr val="00B0F0"/>
                </a:solidFill>
              </a:rPr>
              <a:t>ageLOC LumiSpa </a:t>
            </a:r>
            <a:r>
              <a:rPr lang="en-US">
                <a:solidFill>
                  <a:srgbClr val="B43C83"/>
                </a:solidFill>
              </a:rPr>
              <a:t>charging</a:t>
            </a:r>
            <a:r>
              <a:rPr lang="en-US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0" y="5623786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C6003D-24D2-4887-9A78-66AEA5D0981C}"/>
              </a:ext>
            </a:extLst>
          </p:cNvPr>
          <p:cNvSpPr/>
          <p:nvPr/>
        </p:nvSpPr>
        <p:spPr>
          <a:xfrm>
            <a:off x="6685640" y="4254780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4583E-0BE6-4CA7-AD94-735F4CEAF193}"/>
              </a:ext>
            </a:extLst>
          </p:cNvPr>
          <p:cNvSpPr/>
          <p:nvPr/>
        </p:nvSpPr>
        <p:spPr>
          <a:xfrm>
            <a:off x="1016121" y="4333488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74233-E66D-4AEB-A1A5-EAEFF2C4A02C}"/>
              </a:ext>
            </a:extLst>
          </p:cNvPr>
          <p:cNvSpPr txBox="1"/>
          <p:nvPr/>
        </p:nvSpPr>
        <p:spPr>
          <a:xfrm>
            <a:off x="6951763" y="4120487"/>
            <a:ext cx="4446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keep your charging base and cable in a dry place. Charge your device away from wet areas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5B0559-CA4A-426B-97C7-2752FB45A57D}"/>
              </a:ext>
            </a:extLst>
          </p:cNvPr>
          <p:cNvSpPr txBox="1"/>
          <p:nvPr/>
        </p:nvSpPr>
        <p:spPr>
          <a:xfrm>
            <a:off x="1257367" y="4187919"/>
            <a:ext cx="529977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place the charging base and cable close to where they can fall into water. The charging base and cable are NOT waterproof</a:t>
            </a:r>
          </a:p>
          <a:p>
            <a:endParaRPr lang="en-US" sz="800" b="1" dirty="0">
              <a:solidFill>
                <a:srgbClr val="B43C83"/>
              </a:solidFill>
            </a:endParaRPr>
          </a:p>
          <a:p>
            <a:r>
              <a:rPr lang="en-US" sz="2000" b="1" dirty="0">
                <a:solidFill>
                  <a:srgbClr val="B43C83"/>
                </a:solidFill>
              </a:rPr>
              <a:t>Don’t use your charging base or cable if they accidently become wet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04629C-7469-4BA7-B77A-029414C611A9}"/>
              </a:ext>
            </a:extLst>
          </p:cNvPr>
          <p:cNvSpPr/>
          <p:nvPr/>
        </p:nvSpPr>
        <p:spPr>
          <a:xfrm>
            <a:off x="1040328" y="5318163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A1F78-8D23-4F37-B6E6-2737F5F6FB44}"/>
              </a:ext>
            </a:extLst>
          </p:cNvPr>
          <p:cNvSpPr txBox="1"/>
          <p:nvPr/>
        </p:nvSpPr>
        <p:spPr>
          <a:xfrm>
            <a:off x="6890892" y="5233866"/>
            <a:ext cx="4140681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472C4"/>
                </a:solidFill>
              </a:rPr>
              <a:t>After rinsing, do wipe your device and the Silicone Head or leave them to dry before placing them back on the base</a:t>
            </a:r>
            <a:endParaRPr lang="en-US" sz="2000" b="1" dirty="0">
              <a:solidFill>
                <a:srgbClr val="4472C4"/>
              </a:solidFill>
              <a:cs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868B64-6B3E-4836-8703-9F6BA790C0BA}"/>
              </a:ext>
            </a:extLst>
          </p:cNvPr>
          <p:cNvSpPr/>
          <p:nvPr/>
        </p:nvSpPr>
        <p:spPr>
          <a:xfrm>
            <a:off x="6686419" y="5379333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D16E23-ABE5-48FF-A39A-BD6191BADA81}"/>
              </a:ext>
            </a:extLst>
          </p:cNvPr>
          <p:cNvSpPr txBox="1"/>
          <p:nvPr/>
        </p:nvSpPr>
        <p:spPr>
          <a:xfrm>
            <a:off x="1278932" y="5916299"/>
            <a:ext cx="525664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  <a:cs typeface="Calibri"/>
              </a:rPr>
              <a:t>Don’t put your ageLOC LumiSpa device on the charging base while it is wet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3758B3-2B63-4FBF-B53A-D176354341B5}"/>
              </a:ext>
            </a:extLst>
          </p:cNvPr>
          <p:cNvSpPr/>
          <p:nvPr/>
        </p:nvSpPr>
        <p:spPr>
          <a:xfrm>
            <a:off x="1040328" y="6027556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pic>
        <p:nvPicPr>
          <p:cNvPr id="26" name="Picture 2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AC11B16-9DE9-4B3A-9A2F-C41ED5F7BE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27" name="Picture 2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1335D873-3F2A-4C89-A083-03075D8824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3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46834"/>
            <a:ext cx="7794172" cy="1325563"/>
          </a:xfrm>
        </p:spPr>
        <p:txBody>
          <a:bodyPr/>
          <a:lstStyle/>
          <a:p>
            <a:r>
              <a:rPr lang="fr-BE">
                <a:solidFill>
                  <a:srgbClr val="00B0F0"/>
                </a:solidFill>
              </a:rPr>
              <a:t>ageLOC LumiSpa </a:t>
            </a:r>
            <a:r>
              <a:rPr lang="en-US">
                <a:solidFill>
                  <a:srgbClr val="B43C83"/>
                </a:solidFill>
              </a:rPr>
              <a:t>charging</a:t>
            </a:r>
            <a:r>
              <a:rPr lang="en-US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C6003D-24D2-4887-9A78-66AEA5D0981C}"/>
              </a:ext>
            </a:extLst>
          </p:cNvPr>
          <p:cNvSpPr/>
          <p:nvPr/>
        </p:nvSpPr>
        <p:spPr>
          <a:xfrm>
            <a:off x="6746149" y="4110896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4583E-0BE6-4CA7-AD94-735F4CEAF193}"/>
              </a:ext>
            </a:extLst>
          </p:cNvPr>
          <p:cNvSpPr/>
          <p:nvPr/>
        </p:nvSpPr>
        <p:spPr>
          <a:xfrm>
            <a:off x="1068443" y="4187023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5B0559-CA4A-426B-97C7-2752FB45A57D}"/>
              </a:ext>
            </a:extLst>
          </p:cNvPr>
          <p:cNvSpPr txBox="1"/>
          <p:nvPr/>
        </p:nvSpPr>
        <p:spPr>
          <a:xfrm>
            <a:off x="1280934" y="4098963"/>
            <a:ext cx="5299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charge your ageLOC </a:t>
            </a:r>
            <a:r>
              <a:rPr lang="en-US" sz="2000" b="1" dirty="0" err="1">
                <a:solidFill>
                  <a:srgbClr val="B43C83"/>
                </a:solidFill>
              </a:rPr>
              <a:t>LumiSpa</a:t>
            </a:r>
            <a:r>
              <a:rPr lang="en-US" sz="2000" b="1" dirty="0">
                <a:solidFill>
                  <a:srgbClr val="B43C83"/>
                </a:solidFill>
              </a:rPr>
              <a:t> for short periods of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FD010-4255-4881-9597-2643B7D83C29}"/>
              </a:ext>
            </a:extLst>
          </p:cNvPr>
          <p:cNvSpPr txBox="1"/>
          <p:nvPr/>
        </p:nvSpPr>
        <p:spPr>
          <a:xfrm>
            <a:off x="7012271" y="3976602"/>
            <a:ext cx="4988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charge your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for 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</a:rPr>
              <a:t>12 hours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. If charged as recommended, the fully charged device should function for 7 to 10 days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8241A0-CC7C-496F-858E-3C768CDEA230}"/>
              </a:ext>
            </a:extLst>
          </p:cNvPr>
          <p:cNvSpPr txBox="1"/>
          <p:nvPr/>
        </p:nvSpPr>
        <p:spPr>
          <a:xfrm>
            <a:off x="1270480" y="5179789"/>
            <a:ext cx="529977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leave</a:t>
            </a:r>
            <a:r>
              <a:rPr lang="en-US" sz="2000" b="1" dirty="0">
                <a:solidFill>
                  <a:srgbClr val="B43C83"/>
                </a:solidFill>
                <a:cs typeface="Calibri"/>
              </a:rPr>
              <a:t> your ageLOC LumiSpa charging on the charging base longer than the recommended charging time </a:t>
            </a:r>
            <a:endParaRPr lang="en-US" dirty="0">
              <a:cs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49DA53-064D-406A-9FC2-80405C13E3A4}"/>
              </a:ext>
            </a:extLst>
          </p:cNvPr>
          <p:cNvSpPr/>
          <p:nvPr/>
        </p:nvSpPr>
        <p:spPr>
          <a:xfrm>
            <a:off x="1072367" y="5296601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14407-0EC6-498C-AD9D-776C08569F96}"/>
              </a:ext>
            </a:extLst>
          </p:cNvPr>
          <p:cNvSpPr/>
          <p:nvPr/>
        </p:nvSpPr>
        <p:spPr>
          <a:xfrm>
            <a:off x="6688639" y="5360111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F0A821-A3EE-4D55-80F1-F6EBBA64F89E}"/>
              </a:ext>
            </a:extLst>
          </p:cNvPr>
          <p:cNvSpPr txBox="1"/>
          <p:nvPr/>
        </p:nvSpPr>
        <p:spPr>
          <a:xfrm>
            <a:off x="7012271" y="5254571"/>
            <a:ext cx="49926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2E75B5"/>
                </a:solidFill>
                <a:latin typeface="Calibri"/>
              </a:rPr>
              <a:t>Do unplug</a:t>
            </a:r>
            <a:r>
              <a:rPr lang="en-US" sz="2000" b="1" i="0" u="none" strike="noStrike" dirty="0">
                <a:solidFill>
                  <a:srgbClr val="2E75B5"/>
                </a:solidFill>
                <a:latin typeface="Calibri"/>
              </a:rPr>
              <a:t> the charger after charging</a:t>
            </a:r>
            <a:r>
              <a:rPr lang="en-US" sz="2000" b="1" dirty="0">
                <a:solidFill>
                  <a:srgbClr val="2E75B5"/>
                </a:solidFill>
                <a:latin typeface="Calibri"/>
              </a:rPr>
              <a:t> is completed </a:t>
            </a:r>
            <a:endParaRPr lang="en-US" dirty="0"/>
          </a:p>
        </p:txBody>
      </p:sp>
      <p:pic>
        <p:nvPicPr>
          <p:cNvPr id="23" name="Picture 2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D70BDF3-FC6F-49CC-8E1E-97D5A66EAB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24" name="Picture 2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9E4EF58-09AA-4CA6-8B66-D26591C226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FD83779C-F593-4F4D-AF89-E806A8C8F8FD}"/>
              </a:ext>
            </a:extLst>
          </p:cNvPr>
          <p:cNvSpPr/>
          <p:nvPr/>
        </p:nvSpPr>
        <p:spPr>
          <a:xfrm>
            <a:off x="6688639" y="6129922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0515B2-D3B2-41A7-8A24-F2D9742B8409}"/>
              </a:ext>
            </a:extLst>
          </p:cNvPr>
          <p:cNvSpPr txBox="1"/>
          <p:nvPr/>
        </p:nvSpPr>
        <p:spPr>
          <a:xfrm>
            <a:off x="7084154" y="6007205"/>
            <a:ext cx="444633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Do charge your ageLOC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cs typeface="Calibri"/>
              </a:rPr>
              <a:t>LumiSpa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 only when it is necessary</a:t>
            </a:r>
            <a:endParaRPr lang="en-US" sz="2000" b="1" dirty="0">
              <a:solidFill>
                <a:srgbClr val="2E75B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45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3B40-0D84-4956-9931-665DB083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06429"/>
            <a:ext cx="10515600" cy="703988"/>
          </a:xfrm>
        </p:spPr>
        <p:txBody>
          <a:bodyPr>
            <a:normAutofit fontScale="90000"/>
          </a:bodyPr>
          <a:lstStyle/>
          <a:p>
            <a:r>
              <a:rPr lang="en-US"/>
              <a:t>Usage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196DA-B411-495F-A0A8-0154C05B4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E5187-24E9-44B0-A93D-8501F0A61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8" t="25905" r="16899" b="30286"/>
          <a:stretch/>
        </p:blipFill>
        <p:spPr>
          <a:xfrm>
            <a:off x="10040407" y="2413586"/>
            <a:ext cx="1654629" cy="1585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7426B3-2420-4CA9-9979-76BA82E3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3" t="14493" r="8949" b="16175"/>
          <a:stretch/>
        </p:blipFill>
        <p:spPr>
          <a:xfrm>
            <a:off x="6324826" y="1015427"/>
            <a:ext cx="2060952" cy="433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9D491-0F48-48BD-B580-33836D32A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9" t="10878" r="25034" b="6075"/>
          <a:stretch/>
        </p:blipFill>
        <p:spPr>
          <a:xfrm>
            <a:off x="8385778" y="1072055"/>
            <a:ext cx="1654629" cy="426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865E0E-37F6-423C-91A5-E4624D3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61211"/>
            <a:ext cx="9519455" cy="1311186"/>
          </a:xfrm>
        </p:spPr>
        <p:txBody>
          <a:bodyPr/>
          <a:lstStyle/>
          <a:p>
            <a:r>
              <a:rPr lang="fr-BE" dirty="0">
                <a:solidFill>
                  <a:srgbClr val="00B0F0"/>
                </a:solidFill>
              </a:rPr>
              <a:t>ageLOC </a:t>
            </a:r>
            <a:r>
              <a:rPr lang="fr-BE" dirty="0" err="1">
                <a:solidFill>
                  <a:srgbClr val="00B0F0"/>
                </a:solidFill>
              </a:rPr>
              <a:t>LumiSpa</a:t>
            </a:r>
            <a:r>
              <a:rPr lang="fr-BE" dirty="0">
                <a:solidFill>
                  <a:srgbClr val="00B0F0"/>
                </a:solidFill>
              </a:rPr>
              <a:t> </a:t>
            </a:r>
            <a:r>
              <a:rPr lang="en-US" dirty="0">
                <a:solidFill>
                  <a:srgbClr val="0070C0"/>
                </a:solidFill>
              </a:rPr>
              <a:t>usage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(Device, Silicone Head, Activating Cleanser)</a:t>
            </a:r>
            <a:r>
              <a:rPr lang="en-US" sz="2400" i="1" dirty="0">
                <a:solidFill>
                  <a:srgbClr val="00B0F0"/>
                </a:solidFill>
              </a:rPr>
              <a:t>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9A08-7E13-48DE-945B-8B94B674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0BCF-0795-4D42-8BF1-82213CF5DC9C}" type="datetime3">
              <a:rPr lang="en-US" smtClean="0"/>
              <a:t>24 April 2018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C971-A007-414E-8FA6-AED1CA78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5618"/>
          <a:stretch/>
        </p:blipFill>
        <p:spPr>
          <a:xfrm>
            <a:off x="540470" y="211598"/>
            <a:ext cx="951303" cy="1596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3A112-41C6-44EB-819A-6995865C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9" y="5810693"/>
            <a:ext cx="884337" cy="88433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9BB435B-E7A7-4B21-9A92-1E306C40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365125"/>
            <a:ext cx="1302378" cy="5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C6003D-24D2-4887-9A78-66AEA5D0981C}"/>
              </a:ext>
            </a:extLst>
          </p:cNvPr>
          <p:cNvSpPr/>
          <p:nvPr/>
        </p:nvSpPr>
        <p:spPr>
          <a:xfrm>
            <a:off x="6632479" y="4509119"/>
            <a:ext cx="205252" cy="1754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54583E-0BE6-4CA7-AD94-735F4CEAF193}"/>
              </a:ext>
            </a:extLst>
          </p:cNvPr>
          <p:cNvSpPr/>
          <p:nvPr/>
        </p:nvSpPr>
        <p:spPr>
          <a:xfrm>
            <a:off x="1016121" y="4462885"/>
            <a:ext cx="205252" cy="175437"/>
          </a:xfrm>
          <a:prstGeom prst="ellipse">
            <a:avLst/>
          </a:prstGeom>
          <a:solidFill>
            <a:srgbClr val="B4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5B0559-CA4A-426B-97C7-2752FB45A57D}"/>
              </a:ext>
            </a:extLst>
          </p:cNvPr>
          <p:cNvSpPr txBox="1"/>
          <p:nvPr/>
        </p:nvSpPr>
        <p:spPr>
          <a:xfrm>
            <a:off x="1228612" y="4374825"/>
            <a:ext cx="529977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B43C83"/>
                </a:solidFill>
              </a:rPr>
              <a:t>Don’t use a Silicone Head when it is damaged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FD010-4255-4881-9597-2643B7D83C29}"/>
              </a:ext>
            </a:extLst>
          </p:cNvPr>
          <p:cNvSpPr txBox="1"/>
          <p:nvPr/>
        </p:nvSpPr>
        <p:spPr>
          <a:xfrm>
            <a:off x="6898601" y="4374825"/>
            <a:ext cx="444633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Do change the Silicone Head every 3 months</a:t>
            </a:r>
          </a:p>
        </p:txBody>
      </p:sp>
      <p:pic>
        <p:nvPicPr>
          <p:cNvPr id="18" name="Picture 1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4A4C23E-2D62-4989-912F-EEC4D000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t="19572" r="16234" b="19194"/>
          <a:stretch/>
        </p:blipFill>
        <p:spPr>
          <a:xfrm>
            <a:off x="2392571" y="1603429"/>
            <a:ext cx="2293672" cy="2192397"/>
          </a:xfrm>
          <a:prstGeom prst="rect">
            <a:avLst/>
          </a:prstGeom>
        </p:spPr>
      </p:pic>
      <p:pic>
        <p:nvPicPr>
          <p:cNvPr id="19" name="Picture 1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30B5426-0FFB-403F-8600-3320290F0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6632" r="52234" b="17192"/>
          <a:stretch/>
        </p:blipFill>
        <p:spPr>
          <a:xfrm>
            <a:off x="7929841" y="1603429"/>
            <a:ext cx="2293672" cy="22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9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64BB06FD27CB4AB15E62BD7A6A56AC" ma:contentTypeVersion="0" ma:contentTypeDescription="Create a new document." ma:contentTypeScope="" ma:versionID="a0395ce7ebdf092b4cbac847b2ba68d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F734D0-45D0-4838-AEFC-8932E96A2E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A3B786-DF8B-4097-95CC-1E9111EDD269}"/>
</file>

<file path=customXml/itemProps3.xml><?xml version="1.0" encoding="utf-8"?>
<ds:datastoreItem xmlns:ds="http://schemas.openxmlformats.org/officeDocument/2006/customXml" ds:itemID="{3C0A9160-600F-4795-BC2B-13B40EC38A53}">
  <ds:schemaRefs>
    <ds:schemaRef ds:uri="http://purl.org/dc/terms/"/>
    <ds:schemaRef ds:uri="bc8c7a77-2678-4284-aae3-5791f37bfefa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463</Words>
  <Application>Microsoft Office PowerPoint</Application>
  <PresentationFormat>Widescreen</PresentationFormat>
  <Paragraphs>65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Verlag Book</vt:lpstr>
      <vt:lpstr>Office Theme</vt:lpstr>
      <vt:lpstr>ageLOC LumiSpa</vt:lpstr>
      <vt:lpstr>CHARGING</vt:lpstr>
      <vt:lpstr>ageLOC LumiSpa charging </vt:lpstr>
      <vt:lpstr>ageLOC LumiSpa charging </vt:lpstr>
      <vt:lpstr>ageLOC LumiSpa charging </vt:lpstr>
      <vt:lpstr>ageLOC LumiSpa charging </vt:lpstr>
      <vt:lpstr>ageLOC LumiSpa charging </vt:lpstr>
      <vt:lpstr>Usage</vt:lpstr>
      <vt:lpstr>ageLOC LumiSpa usage  (Device, Silicone Head, Activating Cleanser) </vt:lpstr>
      <vt:lpstr>ageLOC LumiSpa usage  (Device, Silicone Head, Activating Cleanser) </vt:lpstr>
      <vt:lpstr>ageLOC LumiSpa usage  (Device, Silicone Head, Activating Cleanser) 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ageLOC LumiSpa</dc:title>
  <dc:creator>Tricia Morgan</dc:creator>
  <cp:lastModifiedBy>Hayet Ben Abdallah</cp:lastModifiedBy>
  <cp:revision>15</cp:revision>
  <cp:lastPrinted>2018-04-24T12:48:43Z</cp:lastPrinted>
  <dcterms:modified xsi:type="dcterms:W3CDTF">2018-04-24T14:09:38Z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0x010100C364BB06FD27CB4AB15E62BD7A6A56AC</vt:lpwstr>
  </property>
</Properties>
</file>